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477"/>
    <a:srgbClr val="FE9C94"/>
    <a:srgbClr val="FEBEF2"/>
    <a:srgbClr val="FD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2" y="2890110"/>
            <a:ext cx="542834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7566A02-EC1D-43C0-9EA8-22E9712E33A7}"/>
              </a:ext>
            </a:extLst>
          </p:cNvPr>
          <p:cNvSpPr/>
          <p:nvPr/>
        </p:nvSpPr>
        <p:spPr>
          <a:xfrm>
            <a:off x="1479406" y="470262"/>
            <a:ext cx="8651630" cy="1950721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olstyak" panose="04040A07060002020202" pitchFamily="82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olstyak" panose="04040A07060002020202" pitchFamily="82" charset="0"/>
              </a:rPr>
              <a:t>Письмо </a:t>
            </a:r>
            <a:r>
              <a:rPr lang="ru-RU" sz="4000" dirty="0" smtClean="0">
                <a:solidFill>
                  <a:srgbClr val="FF0000"/>
                </a:solidFill>
                <a:latin typeface="Tolstyak" panose="04040A07060002020202" pitchFamily="82" charset="0"/>
              </a:rPr>
              <a:t>феи Математики»</a:t>
            </a:r>
            <a:endParaRPr lang="ru-RU" sz="4000" dirty="0">
              <a:solidFill>
                <a:srgbClr val="FF0000"/>
              </a:solidFill>
              <a:latin typeface="Tolstyak" panose="04040A070600020202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51" y="2890110"/>
            <a:ext cx="8788001" cy="39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:p14="http://schemas.microsoft.com/office/powerpoint/2010/main" val="319427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Молодцы, 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Вы справились со всеми заданиями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и получаете приз</a:t>
            </a:r>
          </a:p>
        </p:txBody>
      </p:sp>
    </p:spTree>
    <p:extLst>
      <p:ext uri="{BB962C8B-B14F-4D97-AF65-F5344CB8AC3E}">
        <p14:creationId xmlns:p14="http://schemas.microsoft.com/office/powerpoint/2010/main" val="233213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F34743D4-B1D9-4D68-88A1-569B31DA82B7}"/>
              </a:ext>
            </a:extLst>
          </p:cNvPr>
          <p:cNvSpPr/>
          <p:nvPr/>
        </p:nvSpPr>
        <p:spPr>
          <a:xfrm flipH="1">
            <a:off x="447695" y="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Дорогие дети, я за вами давно </a:t>
            </a:r>
            <a:r>
              <a:rPr lang="ru-RU" sz="2400" b="1" i="1" dirty="0" err="1" smtClean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наблюдаю,вы</a:t>
            </a:r>
            <a:r>
              <a:rPr lang="ru-RU" sz="2400" b="1" i="1" dirty="0" smtClean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очень внимательные.</a:t>
            </a:r>
            <a:endParaRPr lang="ru-RU" sz="2400" b="1" i="1" dirty="0">
              <a:solidFill>
                <a:srgbClr val="C00000"/>
              </a:solidFill>
              <a:latin typeface="Tolstyak" panose="04040A070600020202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Я приготовила для вас интересные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задания.Если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задание выполнено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верно,то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вы услышите звон колокольчика и получите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следующее задание.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Ваша Фея Математики.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69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9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val="33883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:p14="http://schemas.microsoft.com/office/powerpoint/2010/main" val="3657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118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Tolstyak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elenavyazovskaya@mail.ru</dc:creator>
  <cp:lastModifiedBy>Admin</cp:lastModifiedBy>
  <cp:revision>29</cp:revision>
  <dcterms:created xsi:type="dcterms:W3CDTF">2018-02-24T06:49:29Z</dcterms:created>
  <dcterms:modified xsi:type="dcterms:W3CDTF">2024-02-28T08:16:56Z</dcterms:modified>
</cp:coreProperties>
</file>